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29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75CBDD5E-9556-5D40-922B-39D8A0C3890A}"/>
              </a:ext>
            </a:extLst>
          </p:cNvPr>
          <p:cNvPicPr/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997" y="1595039"/>
            <a:ext cx="2519680" cy="264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11</cp:revision>
  <dcterms:created xsi:type="dcterms:W3CDTF">2018-09-18T14:38:34Z</dcterms:created>
  <dcterms:modified xsi:type="dcterms:W3CDTF">2018-11-13T19:29:13Z</dcterms:modified>
</cp:coreProperties>
</file>