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171"/>
    <a:srgbClr val="9EC159"/>
    <a:srgbClr val="2142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07"/>
  </p:normalViewPr>
  <p:slideViewPr>
    <p:cSldViewPr snapToGrid="0" snapToObjects="1">
      <p:cViewPr varScale="1">
        <p:scale>
          <a:sx n="79" d="100"/>
          <a:sy n="79" d="100"/>
        </p:scale>
        <p:origin x="206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D44D307-AF7E-FF44-B675-580765CFB5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 t="-257" b="-3597"/>
          <a:stretch/>
        </p:blipFill>
        <p:spPr>
          <a:xfrm>
            <a:off x="757662" y="1386101"/>
            <a:ext cx="5155546" cy="4918108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GB" sz="1400" b="1" spc="-2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Important info e.g. address</a:t>
            </a:r>
            <a:endParaRPr lang="en-GB" sz="1200" spc="-20" dirty="0">
              <a:solidFill>
                <a:srgbClr val="76717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here</a:t>
            </a:r>
            <a:endParaRPr lang="en-GB" sz="1200" dirty="0">
              <a:solidFill>
                <a:srgbClr val="76717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latin typeface="Arial Black" panose="020B0604020202020204" pitchFamily="34" charset="0"/>
                <a:cs typeface="Arial" panose="020B0604020202020204" pitchFamily="34" charset="0"/>
              </a:rPr>
              <a:t>xxx on xxx</a:t>
            </a:r>
            <a:br>
              <a:rPr lang="en-GB" sz="1200" b="1" dirty="0">
                <a:solidFill>
                  <a:srgbClr val="767171"/>
                </a:solidFill>
                <a:latin typeface="Arial Black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76717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>
                <a:solidFill>
                  <a:srgbClr val="767171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xxx</a:t>
            </a:r>
            <a:br>
              <a:rPr lang="en-GB" sz="1200" b="1" dirty="0">
                <a:solidFill>
                  <a:srgbClr val="767171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76717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on Facebook </a:t>
            </a:r>
            <a:r>
              <a:rPr lang="en-GB" sz="1200" dirty="0">
                <a:solidFill>
                  <a:srgbClr val="76717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</a:t>
            </a:r>
            <a:endParaRPr lang="en-GB" sz="1200" dirty="0">
              <a:solidFill>
                <a:srgbClr val="76717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0FFEAA3D-661E-AF4B-8D6F-F89890D91375}"/>
              </a:ext>
            </a:extLst>
          </p:cNvPr>
          <p:cNvSpPr txBox="1"/>
          <p:nvPr/>
        </p:nvSpPr>
        <p:spPr>
          <a:xfrm>
            <a:off x="956094" y="7121790"/>
            <a:ext cx="2729753" cy="30777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0"/>
              </a:spcAft>
            </a:pPr>
            <a:r>
              <a:rPr lang="en-GB" sz="14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some body text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2F079-9BAC-CE48-92B4-E01BC1993FFB}"/>
              </a:ext>
            </a:extLst>
          </p:cNvPr>
          <p:cNvSpPr txBox="1"/>
          <p:nvPr/>
        </p:nvSpPr>
        <p:spPr>
          <a:xfrm>
            <a:off x="3777287" y="7121790"/>
            <a:ext cx="2879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4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 writing body text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E5CF89-85A3-1D42-B0AF-542141F1345E}"/>
              </a:ext>
            </a:extLst>
          </p:cNvPr>
          <p:cNvSpPr/>
          <p:nvPr/>
        </p:nvSpPr>
        <p:spPr>
          <a:xfrm>
            <a:off x="956094" y="6602223"/>
            <a:ext cx="554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solidFill>
                  <a:srgbClr val="767171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 header here</a:t>
            </a:r>
            <a:endParaRPr lang="en-GB" sz="1600" dirty="0">
              <a:solidFill>
                <a:srgbClr val="76717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ABA278E-7B78-D340-B729-D8FCA584EA54}"/>
              </a:ext>
            </a:extLst>
          </p:cNvPr>
          <p:cNvGrpSpPr/>
          <p:nvPr/>
        </p:nvGrpSpPr>
        <p:grpSpPr>
          <a:xfrm>
            <a:off x="757662" y="632600"/>
            <a:ext cx="2837399" cy="683063"/>
            <a:chOff x="642990" y="552803"/>
            <a:chExt cx="3042857" cy="73252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2DE551-983D-3E44-8835-A9C0F16C4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642990" y="552803"/>
              <a:ext cx="3042857" cy="41970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25FFAA-BEC4-F54D-AEB7-DE4B186D9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1002293" y="902133"/>
              <a:ext cx="2554626" cy="383194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16944AA-1B82-C84A-8F98-9598978F085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632600"/>
            <a:ext cx="1619885" cy="8001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1A3A44A-9034-7342-9977-0748A1C0AE00}"/>
              </a:ext>
            </a:extLst>
          </p:cNvPr>
          <p:cNvSpPr/>
          <p:nvPr/>
        </p:nvSpPr>
        <p:spPr>
          <a:xfrm rot="21390491">
            <a:off x="2552200" y="4765345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6FFD688-C0B6-584A-93C2-D8B43B7E8B51}"/>
              </a:ext>
            </a:extLst>
          </p:cNvPr>
          <p:cNvSpPr/>
          <p:nvPr/>
        </p:nvSpPr>
        <p:spPr>
          <a:xfrm rot="238136">
            <a:off x="3139598" y="5559528"/>
            <a:ext cx="3545868" cy="55600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2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Time and date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31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Microsoft Office User</cp:lastModifiedBy>
  <cp:revision>24</cp:revision>
  <dcterms:created xsi:type="dcterms:W3CDTF">2018-09-18T14:38:34Z</dcterms:created>
  <dcterms:modified xsi:type="dcterms:W3CDTF">2018-11-16T15:03:09Z</dcterms:modified>
</cp:coreProperties>
</file>