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F41856F-9B5F-5B44-B6EC-AC385C0D6600}"/>
              </a:ext>
            </a:extLst>
          </p:cNvPr>
          <p:cNvPicPr/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974" y="1742639"/>
            <a:ext cx="3733165" cy="2486660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dist="127000" dir="2700000" algn="t" rotWithShape="0">
              <a:prstClr val="black">
                <a:alpha val="1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16A934F-E621-CC43-9D67-606168E321AA}"/>
              </a:ext>
            </a:extLst>
          </p:cNvPr>
          <p:cNvPicPr/>
          <p:nvPr/>
        </p:nvPicPr>
        <p:blipFill>
          <a:blip r:embed="rId7">
            <a:grayscl/>
          </a:blip>
          <a:stretch>
            <a:fillRect/>
          </a:stretch>
        </p:blipFill>
        <p:spPr>
          <a:xfrm rot="17818844">
            <a:off x="1464309" y="1467049"/>
            <a:ext cx="1244600" cy="8229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16A934F-E621-CC43-9D67-606168E321AA}"/>
              </a:ext>
            </a:extLst>
          </p:cNvPr>
          <p:cNvPicPr/>
          <p:nvPr/>
        </p:nvPicPr>
        <p:blipFill>
          <a:blip r:embed="rId7">
            <a:grayscl/>
          </a:blip>
          <a:stretch>
            <a:fillRect/>
          </a:stretch>
        </p:blipFill>
        <p:spPr>
          <a:xfrm rot="1183938">
            <a:off x="5006973" y="1529510"/>
            <a:ext cx="1244600" cy="822960"/>
          </a:xfrm>
          <a:prstGeom prst="rect">
            <a:avLst/>
          </a:prstGeom>
        </p:spPr>
      </p:pic>
      <p:sp>
        <p:nvSpPr>
          <p:cNvPr id="24" name="Text Box 4">
            <a:extLst>
              <a:ext uri="{FF2B5EF4-FFF2-40B4-BE49-F238E27FC236}">
                <a16:creationId xmlns:a16="http://schemas.microsoft.com/office/drawing/2014/main" id="{363E8901-0A88-C64E-896B-4C3694FFD8D3}"/>
              </a:ext>
            </a:extLst>
          </p:cNvPr>
          <p:cNvSpPr txBox="1"/>
          <p:nvPr/>
        </p:nvSpPr>
        <p:spPr>
          <a:xfrm>
            <a:off x="-2326654" y="2985969"/>
            <a:ext cx="1443838" cy="295965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Right click on the picture to change for one of your own, then reposition the sticky tape over the corner.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50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13</cp:revision>
  <dcterms:created xsi:type="dcterms:W3CDTF">2018-09-18T14:38:34Z</dcterms:created>
  <dcterms:modified xsi:type="dcterms:W3CDTF">2018-11-13T19:33:16Z</dcterms:modified>
</cp:coreProperties>
</file>