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23F"/>
    <a:srgbClr val="9EC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0"/>
    <p:restoredTop sz="94618"/>
  </p:normalViewPr>
  <p:slideViewPr>
    <p:cSldViewPr snapToGrid="0" snapToObjects="1">
      <p:cViewPr varScale="1">
        <p:scale>
          <a:sx n="64" d="100"/>
          <a:sy n="64" d="100"/>
        </p:scale>
        <p:origin x="17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6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96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9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68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9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8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4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65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3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2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1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4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A546909A-AC47-1940-A45E-E24970EA25CA}"/>
              </a:ext>
            </a:extLst>
          </p:cNvPr>
          <p:cNvPicPr/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422" y="482042"/>
            <a:ext cx="1619885" cy="800100"/>
          </a:xfrm>
          <a:prstGeom prst="rect">
            <a:avLst/>
          </a:prstGeom>
        </p:spPr>
      </p:pic>
      <p:sp>
        <p:nvSpPr>
          <p:cNvPr id="38" name="Text Box 3">
            <a:extLst>
              <a:ext uri="{FF2B5EF4-FFF2-40B4-BE49-F238E27FC236}">
                <a16:creationId xmlns:a16="http://schemas.microsoft.com/office/drawing/2014/main" id="{3A06DBE5-015B-8F42-A131-0943DAD1CFDE}"/>
              </a:ext>
            </a:extLst>
          </p:cNvPr>
          <p:cNvSpPr txBox="1"/>
          <p:nvPr/>
        </p:nvSpPr>
        <p:spPr>
          <a:xfrm>
            <a:off x="1119187" y="6803867"/>
            <a:ext cx="5431155" cy="138938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1200" dirty="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your body text in this box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Text Box 4">
            <a:extLst>
              <a:ext uri="{FF2B5EF4-FFF2-40B4-BE49-F238E27FC236}">
                <a16:creationId xmlns:a16="http://schemas.microsoft.com/office/drawing/2014/main" id="{B023FED0-0D46-0B4D-A4AF-E44ED0275348}"/>
              </a:ext>
            </a:extLst>
          </p:cNvPr>
          <p:cNvSpPr txBox="1"/>
          <p:nvPr/>
        </p:nvSpPr>
        <p:spPr>
          <a:xfrm>
            <a:off x="515937" y="9582185"/>
            <a:ext cx="3218180" cy="58483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400" b="1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Other details:</a:t>
            </a:r>
            <a:r>
              <a:rPr lang="en-GB" sz="1200" b="1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details such as address or other important information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Text Box 5">
            <a:extLst>
              <a:ext uri="{FF2B5EF4-FFF2-40B4-BE49-F238E27FC236}">
                <a16:creationId xmlns:a16="http://schemas.microsoft.com/office/drawing/2014/main" id="{E057FAF7-2193-3D42-AAAA-51FDCAFD0888}"/>
              </a:ext>
            </a:extLst>
          </p:cNvPr>
          <p:cNvSpPr txBox="1"/>
          <p:nvPr/>
        </p:nvSpPr>
        <p:spPr>
          <a:xfrm>
            <a:off x="3825557" y="9582185"/>
            <a:ext cx="3218180" cy="71310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Call </a:t>
            </a:r>
            <a:r>
              <a:rPr lang="en-GB" sz="1200" b="1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(type number)</a:t>
            </a: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visit </a:t>
            </a:r>
            <a:r>
              <a:rPr lang="en-GB" sz="1200" b="1" dirty="0" err="1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www.yourwebsite.com</a:t>
            </a: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find out more about this event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0EB995E5-492C-2C48-B74D-5B86FE928617}"/>
              </a:ext>
            </a:extLst>
          </p:cNvPr>
          <p:cNvPicPr/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8230077"/>
            <a:ext cx="457200" cy="4572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ED48323-55E2-4342-B3F4-5400151B9A10}"/>
              </a:ext>
            </a:extLst>
          </p:cNvPr>
          <p:cNvPicPr/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652" y="8230077"/>
            <a:ext cx="457200" cy="4572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FF25F73-5AC9-FE43-BC0C-8E35AA5830D2}"/>
              </a:ext>
            </a:extLst>
          </p:cNvPr>
          <p:cNvPicPr/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292" y="8230077"/>
            <a:ext cx="457200" cy="457200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3A78CA4C-7EBA-4046-BB01-E5AC4B24CFA6}"/>
              </a:ext>
            </a:extLst>
          </p:cNvPr>
          <p:cNvSpPr/>
          <p:nvPr/>
        </p:nvSpPr>
        <p:spPr>
          <a:xfrm rot="21390491">
            <a:off x="1722437" y="4608037"/>
            <a:ext cx="4083050" cy="81597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Type your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E922FB7-12E9-6E45-BCE1-6337B79D78D4}"/>
              </a:ext>
            </a:extLst>
          </p:cNvPr>
          <p:cNvSpPr/>
          <p:nvPr/>
        </p:nvSpPr>
        <p:spPr>
          <a:xfrm rot="238136">
            <a:off x="1896427" y="5608162"/>
            <a:ext cx="4083050" cy="81597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headline here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6BFE60C-7AAD-5448-B0EB-26BC088E092F}"/>
              </a:ext>
            </a:extLst>
          </p:cNvPr>
          <p:cNvCxnSpPr/>
          <p:nvPr/>
        </p:nvCxnSpPr>
        <p:spPr>
          <a:xfrm>
            <a:off x="513397" y="9380255"/>
            <a:ext cx="651891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Picture 46">
            <a:extLst>
              <a:ext uri="{FF2B5EF4-FFF2-40B4-BE49-F238E27FC236}">
                <a16:creationId xmlns:a16="http://schemas.microsoft.com/office/drawing/2014/main" id="{4E0D86CF-DE18-C146-AA81-A4A0FF06FEF3}"/>
              </a:ext>
            </a:extLst>
          </p:cNvPr>
          <p:cNvPicPr/>
          <p:nvPr/>
        </p:nvPicPr>
        <p:blipFill>
          <a:blip r:embed="rId6">
            <a:grayscl/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5936">
            <a:off x="3676332" y="2323942"/>
            <a:ext cx="2747645" cy="1831975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  <a:effectLst>
            <a:outerShdw blurRad="50800" dist="63500" dir="5400000" algn="t" rotWithShape="0">
              <a:prstClr val="black">
                <a:alpha val="15000"/>
              </a:prstClr>
            </a:outerShdw>
          </a:effectLst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F41856F-9B5F-5B44-B6EC-AC385C0D6600}"/>
              </a:ext>
            </a:extLst>
          </p:cNvPr>
          <p:cNvPicPr/>
          <p:nvPr/>
        </p:nvPicPr>
        <p:blipFill>
          <a:blip r:embed="rId7">
            <a:grayscl/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4931">
            <a:off x="1304607" y="1965167"/>
            <a:ext cx="2747645" cy="1831975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  <a:effectLst>
            <a:outerShdw blurRad="50800" dist="63500" dir="5400000" algn="t" rotWithShape="0">
              <a:prstClr val="black">
                <a:alpha val="1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070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28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Taylor</dc:creator>
  <cp:lastModifiedBy>Stephanie Taylor</cp:lastModifiedBy>
  <cp:revision>7</cp:revision>
  <dcterms:created xsi:type="dcterms:W3CDTF">2018-09-18T14:38:34Z</dcterms:created>
  <dcterms:modified xsi:type="dcterms:W3CDTF">2018-11-13T19:23:39Z</dcterms:modified>
</cp:coreProperties>
</file>