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17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94BFBDF2-35F3-024D-ACAF-D944531A1391}"/>
              </a:ext>
            </a:extLst>
          </p:cNvPr>
          <p:cNvPicPr/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197" y="1436751"/>
            <a:ext cx="2875280" cy="334708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422" y="482042"/>
            <a:ext cx="1619885" cy="800100"/>
          </a:xfrm>
          <a:prstGeom prst="rect">
            <a:avLst/>
          </a:prstGeom>
        </p:spPr>
      </p:pic>
      <p:sp>
        <p:nvSpPr>
          <p:cNvPr id="38" name="Text Box 3">
            <a:extLst>
              <a:ext uri="{FF2B5EF4-FFF2-40B4-BE49-F238E27FC236}">
                <a16:creationId xmlns:a16="http://schemas.microsoft.com/office/drawing/2014/main" id="{3A06DBE5-015B-8F42-A131-0943DAD1CFDE}"/>
              </a:ext>
            </a:extLst>
          </p:cNvPr>
          <p:cNvSpPr txBox="1"/>
          <p:nvPr/>
        </p:nvSpPr>
        <p:spPr>
          <a:xfrm>
            <a:off x="1119187" y="680386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 dirty="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Text Box 4">
            <a:extLst>
              <a:ext uri="{FF2B5EF4-FFF2-40B4-BE49-F238E27FC236}">
                <a16:creationId xmlns:a16="http://schemas.microsoft.com/office/drawing/2014/main" id="{B023FED0-0D46-0B4D-A4AF-E44ED0275348}"/>
              </a:ext>
            </a:extLst>
          </p:cNvPr>
          <p:cNvSpPr txBox="1"/>
          <p:nvPr/>
        </p:nvSpPr>
        <p:spPr>
          <a:xfrm>
            <a:off x="515937" y="9582185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Text Box 5">
            <a:extLst>
              <a:ext uri="{FF2B5EF4-FFF2-40B4-BE49-F238E27FC236}">
                <a16:creationId xmlns:a16="http://schemas.microsoft.com/office/drawing/2014/main" id="{E057FAF7-2193-3D42-AAAA-51FDCAFD0888}"/>
              </a:ext>
            </a:extLst>
          </p:cNvPr>
          <p:cNvSpPr txBox="1"/>
          <p:nvPr/>
        </p:nvSpPr>
        <p:spPr>
          <a:xfrm>
            <a:off x="3825557" y="9582185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 dirty="0" err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0EB995E5-492C-2C48-B74D-5B86FE928617}"/>
              </a:ext>
            </a:extLst>
          </p:cNvPr>
          <p:cNvPicPr/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8230077"/>
            <a:ext cx="457200" cy="4572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ED48323-55E2-4342-B3F4-5400151B9A10}"/>
              </a:ext>
            </a:extLst>
          </p:cNvPr>
          <p:cNvPicPr/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652" y="8230077"/>
            <a:ext cx="457200" cy="4572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FF25F73-5AC9-FE43-BC0C-8E35AA5830D2}"/>
              </a:ext>
            </a:extLst>
          </p:cNvPr>
          <p:cNvPicPr/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292" y="8230077"/>
            <a:ext cx="457200" cy="457200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3A78CA4C-7EBA-4046-BB01-E5AC4B24CFA6}"/>
              </a:ext>
            </a:extLst>
          </p:cNvPr>
          <p:cNvSpPr/>
          <p:nvPr/>
        </p:nvSpPr>
        <p:spPr>
          <a:xfrm rot="21390491">
            <a:off x="1722437" y="4608037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E922FB7-12E9-6E45-BCE1-6337B79D78D4}"/>
              </a:ext>
            </a:extLst>
          </p:cNvPr>
          <p:cNvSpPr/>
          <p:nvPr/>
        </p:nvSpPr>
        <p:spPr>
          <a:xfrm rot="238136">
            <a:off x="1896427" y="5608162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6BFE60C-7AAD-5448-B0EB-26BC088E092F}"/>
              </a:ext>
            </a:extLst>
          </p:cNvPr>
          <p:cNvCxnSpPr/>
          <p:nvPr/>
        </p:nvCxnSpPr>
        <p:spPr>
          <a:xfrm>
            <a:off x="513397" y="9380255"/>
            <a:ext cx="651891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28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16</cp:revision>
  <dcterms:created xsi:type="dcterms:W3CDTF">2018-09-18T14:38:34Z</dcterms:created>
  <dcterms:modified xsi:type="dcterms:W3CDTF">2018-11-13T19:36:32Z</dcterms:modified>
</cp:coreProperties>
</file>