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7559675" cy="1069181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423F"/>
    <a:srgbClr val="9EC1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56"/>
    <p:restoredTop sz="94618"/>
  </p:normalViewPr>
  <p:slideViewPr>
    <p:cSldViewPr snapToGrid="0" snapToObjects="1">
      <p:cViewPr varScale="1">
        <p:scale>
          <a:sx n="64" d="100"/>
          <a:sy n="64" d="100"/>
        </p:scale>
        <p:origin x="298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2661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396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090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2683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198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281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445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065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030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622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619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640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>
            <a:extLst>
              <a:ext uri="{FF2B5EF4-FFF2-40B4-BE49-F238E27FC236}">
                <a16:creationId xmlns:a16="http://schemas.microsoft.com/office/drawing/2014/main" id="{A546909A-AC47-1940-A45E-E24970EA25CA}"/>
              </a:ext>
            </a:extLst>
          </p:cNvPr>
          <p:cNvPicPr/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2422" y="482042"/>
            <a:ext cx="1619885" cy="800100"/>
          </a:xfrm>
          <a:prstGeom prst="rect">
            <a:avLst/>
          </a:prstGeom>
        </p:spPr>
      </p:pic>
      <p:sp>
        <p:nvSpPr>
          <p:cNvPr id="38" name="Text Box 3">
            <a:extLst>
              <a:ext uri="{FF2B5EF4-FFF2-40B4-BE49-F238E27FC236}">
                <a16:creationId xmlns:a16="http://schemas.microsoft.com/office/drawing/2014/main" id="{3A06DBE5-015B-8F42-A131-0943DAD1CFDE}"/>
              </a:ext>
            </a:extLst>
          </p:cNvPr>
          <p:cNvSpPr txBox="1"/>
          <p:nvPr/>
        </p:nvSpPr>
        <p:spPr>
          <a:xfrm>
            <a:off x="1119187" y="6803867"/>
            <a:ext cx="5431155" cy="138938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en-GB" sz="1200" dirty="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Insert your body text in this box</a:t>
            </a: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9" name="Text Box 4">
            <a:extLst>
              <a:ext uri="{FF2B5EF4-FFF2-40B4-BE49-F238E27FC236}">
                <a16:creationId xmlns:a16="http://schemas.microsoft.com/office/drawing/2014/main" id="{B023FED0-0D46-0B4D-A4AF-E44ED0275348}"/>
              </a:ext>
            </a:extLst>
          </p:cNvPr>
          <p:cNvSpPr txBox="1"/>
          <p:nvPr/>
        </p:nvSpPr>
        <p:spPr>
          <a:xfrm>
            <a:off x="515937" y="9582185"/>
            <a:ext cx="3218180" cy="58483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n-GB" sz="1400" b="1">
                <a:solidFill>
                  <a:srgbClr val="767171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Other details:</a:t>
            </a:r>
            <a:r>
              <a:rPr lang="en-GB" sz="1200" b="1">
                <a:solidFill>
                  <a:srgbClr val="767171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GB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sz="120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Insert details such as address or other important information</a:t>
            </a:r>
            <a:endParaRPr lang="en-GB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0" name="Text Box 5">
            <a:extLst>
              <a:ext uri="{FF2B5EF4-FFF2-40B4-BE49-F238E27FC236}">
                <a16:creationId xmlns:a16="http://schemas.microsoft.com/office/drawing/2014/main" id="{E057FAF7-2193-3D42-AAAA-51FDCAFD0888}"/>
              </a:ext>
            </a:extLst>
          </p:cNvPr>
          <p:cNvSpPr txBox="1"/>
          <p:nvPr/>
        </p:nvSpPr>
        <p:spPr>
          <a:xfrm>
            <a:off x="3825557" y="9582185"/>
            <a:ext cx="3218180" cy="71310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>
              <a:spcAft>
                <a:spcPts val="0"/>
              </a:spcAft>
            </a:pPr>
            <a: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Call </a:t>
            </a:r>
            <a:r>
              <a:rPr lang="en-GB" sz="1200" b="1" dirty="0">
                <a:solidFill>
                  <a:srgbClr val="767171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(type number)</a:t>
            </a:r>
            <a: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 visit </a:t>
            </a:r>
            <a:r>
              <a:rPr lang="en-GB" sz="1200" b="1" dirty="0" err="1">
                <a:solidFill>
                  <a:srgbClr val="767171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www.yourwebsite.com</a:t>
            </a:r>
            <a: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find out more about this event</a:t>
            </a: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sz="1200" dirty="0">
                <a:solidFill>
                  <a:srgbClr val="76717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0EB995E5-492C-2C48-B74D-5B86FE928617}"/>
              </a:ext>
            </a:extLst>
          </p:cNvPr>
          <p:cNvPicPr/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012" y="8230077"/>
            <a:ext cx="457200" cy="4572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6ED48323-55E2-4342-B3F4-5400151B9A10}"/>
              </a:ext>
            </a:extLst>
          </p:cNvPr>
          <p:cNvPicPr/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9652" y="8230077"/>
            <a:ext cx="457200" cy="4572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8FF25F73-5AC9-FE43-BC0C-8E35AA5830D2}"/>
              </a:ext>
            </a:extLst>
          </p:cNvPr>
          <p:cNvPicPr/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8292" y="8230077"/>
            <a:ext cx="457200" cy="457200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3A78CA4C-7EBA-4046-BB01-E5AC4B24CFA6}"/>
              </a:ext>
            </a:extLst>
          </p:cNvPr>
          <p:cNvSpPr/>
          <p:nvPr/>
        </p:nvSpPr>
        <p:spPr>
          <a:xfrm rot="21390491">
            <a:off x="1722437" y="4608037"/>
            <a:ext cx="4083050" cy="815975"/>
          </a:xfrm>
          <a:prstGeom prst="rect">
            <a:avLst/>
          </a:prstGeom>
          <a:solidFill>
            <a:schemeClr val="bg1"/>
          </a:solidFill>
          <a:ln w="25400">
            <a:solidFill>
              <a:schemeClr val="bg2">
                <a:lumMod val="50000"/>
              </a:schemeClr>
            </a:solidFill>
          </a:ln>
          <a:effectLst>
            <a:outerShdw dist="1270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en-US" sz="3000" b="1" kern="1200" spc="-100">
                <a:solidFill>
                  <a:srgbClr val="767171"/>
                </a:solidFill>
                <a:effectLst/>
                <a:latin typeface="Arial Black" panose="020B0604020202020204" pitchFamily="34" charset="0"/>
                <a:ea typeface="Times New Roman" panose="02020603050405020304" pitchFamily="18" charset="0"/>
                <a:cs typeface="Arial Black" panose="020B0604020202020204" pitchFamily="34" charset="0"/>
              </a:rPr>
              <a:t>Type your</a:t>
            </a:r>
            <a:endParaRPr lang="en-GB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E922FB7-12E9-6E45-BCE1-6337B79D78D4}"/>
              </a:ext>
            </a:extLst>
          </p:cNvPr>
          <p:cNvSpPr/>
          <p:nvPr/>
        </p:nvSpPr>
        <p:spPr>
          <a:xfrm rot="238136">
            <a:off x="1896427" y="5608162"/>
            <a:ext cx="4083050" cy="815975"/>
          </a:xfrm>
          <a:prstGeom prst="rect">
            <a:avLst/>
          </a:prstGeom>
          <a:solidFill>
            <a:schemeClr val="bg1"/>
          </a:solidFill>
          <a:ln w="25400">
            <a:solidFill>
              <a:schemeClr val="bg2">
                <a:lumMod val="50000"/>
              </a:schemeClr>
            </a:solidFill>
          </a:ln>
          <a:effectLst>
            <a:outerShdw dist="1270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en-US" sz="3000" b="1" kern="1200" spc="-100">
                <a:solidFill>
                  <a:srgbClr val="767171"/>
                </a:solidFill>
                <a:effectLst/>
                <a:latin typeface="Arial Black" panose="020B0604020202020204" pitchFamily="34" charset="0"/>
                <a:ea typeface="Times New Roman" panose="02020603050405020304" pitchFamily="18" charset="0"/>
                <a:cs typeface="Arial Black" panose="020B0604020202020204" pitchFamily="34" charset="0"/>
              </a:rPr>
              <a:t>headline here</a:t>
            </a:r>
            <a:endParaRPr lang="en-GB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56BFE60C-7AAD-5448-B0EB-26BC088E092F}"/>
              </a:ext>
            </a:extLst>
          </p:cNvPr>
          <p:cNvCxnSpPr/>
          <p:nvPr/>
        </p:nvCxnSpPr>
        <p:spPr>
          <a:xfrm>
            <a:off x="513397" y="9380255"/>
            <a:ext cx="6518910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>
            <a:extLst>
              <a:ext uri="{FF2B5EF4-FFF2-40B4-BE49-F238E27FC236}">
                <a16:creationId xmlns:a16="http://schemas.microsoft.com/office/drawing/2014/main" id="{3878E380-1DD4-344A-B34C-7A8CC2E1CE77}"/>
              </a:ext>
            </a:extLst>
          </p:cNvPr>
          <p:cNvGrpSpPr/>
          <p:nvPr/>
        </p:nvGrpSpPr>
        <p:grpSpPr>
          <a:xfrm>
            <a:off x="2115502" y="1799749"/>
            <a:ext cx="3365500" cy="2856865"/>
            <a:chOff x="0" y="0"/>
            <a:chExt cx="3365500" cy="2856865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CFD5C586-09F6-BD4C-8ED5-84AF4063B7C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325431">
              <a:off x="1765300" y="0"/>
              <a:ext cx="1600200" cy="2326005"/>
            </a:xfrm>
            <a:prstGeom prst="rect">
              <a:avLst/>
            </a:prstGeom>
            <a:effectLst/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4640EC3A-836B-7A42-BDB5-F99C2D7CCAF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90500"/>
              <a:ext cx="2666365" cy="2666365"/>
            </a:xfrm>
            <a:prstGeom prst="rect">
              <a:avLst/>
            </a:prstGeom>
            <a:effectLst>
              <a:outerShdw dist="63500" dir="2700000" algn="tl" rotWithShape="0">
                <a:prstClr val="black">
                  <a:alpha val="18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16707075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</TotalTime>
  <Words>28</Words>
  <Application>Microsoft Macintosh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Arial Black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Stephanie Taylor</dc:creator>
  <cp:lastModifiedBy>Stephanie Taylor</cp:lastModifiedBy>
  <cp:revision>10</cp:revision>
  <dcterms:created xsi:type="dcterms:W3CDTF">2018-09-18T14:38:34Z</dcterms:created>
  <dcterms:modified xsi:type="dcterms:W3CDTF">2018-11-13T19:28:20Z</dcterms:modified>
</cp:coreProperties>
</file>