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AFE987AC-18C8-734F-AA3B-2CD8FE0F8948}"/>
              </a:ext>
            </a:extLst>
          </p:cNvPr>
          <p:cNvPicPr/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797" y="1810968"/>
            <a:ext cx="2926080" cy="24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14</cp:revision>
  <dcterms:created xsi:type="dcterms:W3CDTF">2018-09-18T14:38:34Z</dcterms:created>
  <dcterms:modified xsi:type="dcterms:W3CDTF">2018-11-13T19:34:49Z</dcterms:modified>
</cp:coreProperties>
</file>