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2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C6954F2-9996-1B4F-BA6E-9C0330970368}"/>
              </a:ext>
            </a:extLst>
          </p:cNvPr>
          <p:cNvPicPr/>
          <p:nvPr/>
        </p:nvPicPr>
        <p:blipFill>
          <a:blip r:embed="rId2">
            <a:grayscl/>
            <a:alphaModFix amt="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7" y="1566191"/>
            <a:ext cx="2882900" cy="361759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12</cp:revision>
  <dcterms:created xsi:type="dcterms:W3CDTF">2018-09-18T14:38:34Z</dcterms:created>
  <dcterms:modified xsi:type="dcterms:W3CDTF">2018-11-13T19:30:15Z</dcterms:modified>
</cp:coreProperties>
</file>